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31" r:id="rId2"/>
  </p:sldMasterIdLst>
  <p:notesMasterIdLst>
    <p:notesMasterId r:id="rId12"/>
  </p:notesMasterIdLst>
  <p:handoutMasterIdLst>
    <p:handoutMasterId r:id="rId13"/>
  </p:handoutMasterIdLst>
  <p:sldIdLst>
    <p:sldId id="257" r:id="rId3"/>
    <p:sldId id="285" r:id="rId4"/>
    <p:sldId id="265" r:id="rId5"/>
    <p:sldId id="280" r:id="rId6"/>
    <p:sldId id="291" r:id="rId7"/>
    <p:sldId id="266" r:id="rId8"/>
    <p:sldId id="292" r:id="rId9"/>
    <p:sldId id="267" r:id="rId10"/>
    <p:sldId id="281" r:id="rId11"/>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7" autoAdjust="0"/>
    <p:restoredTop sz="94660"/>
  </p:normalViewPr>
  <p:slideViewPr>
    <p:cSldViewPr>
      <p:cViewPr varScale="1">
        <p:scale>
          <a:sx n="74" d="100"/>
          <a:sy n="74" d="100"/>
        </p:scale>
        <p:origin x="178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en-US"/>
          </a:p>
        </p:txBody>
      </p:sp>
      <p:sp>
        <p:nvSpPr>
          <p:cNvPr id="14438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3C0C7D05-3AC5-4FD9-980B-DF50C16BCF3D}" type="datetimeFigureOut">
              <a:rPr lang="en-US"/>
              <a:pPr>
                <a:defRPr/>
              </a:pPr>
              <a:t>7/10/2015</a:t>
            </a:fld>
            <a:endParaRPr lang="en-US"/>
          </a:p>
        </p:txBody>
      </p:sp>
      <p:sp>
        <p:nvSpPr>
          <p:cNvPr id="14438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14438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AA944EDB-64BB-48A6-8E29-C53419F49505}" type="slidenum">
              <a:rPr lang="en-US"/>
              <a:pPr>
                <a:defRPr/>
              </a:pPr>
              <a:t>‹#›</a:t>
            </a:fld>
            <a:endParaRPr lang="en-US"/>
          </a:p>
        </p:txBody>
      </p:sp>
    </p:spTree>
    <p:extLst>
      <p:ext uri="{BB962C8B-B14F-4D97-AF65-F5344CB8AC3E}">
        <p14:creationId xmlns:p14="http://schemas.microsoft.com/office/powerpoint/2010/main" val="1549527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749B1BC-4088-4A99-B4DF-612AA00B1ED8}" type="datetimeFigureOut">
              <a:rPr lang="en-US"/>
              <a:pPr>
                <a:defRPr/>
              </a:pPr>
              <a:t>7/10/2015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4A37596-2F38-40F9-A97C-85A8C582538A}" type="slidenum">
              <a:rPr lang="en-US"/>
              <a:pPr>
                <a:defRPr/>
              </a:pPr>
              <a:t>‹#›</a:t>
            </a:fld>
            <a:endParaRPr lang="en-US"/>
          </a:p>
        </p:txBody>
      </p:sp>
    </p:spTree>
    <p:extLst>
      <p:ext uri="{BB962C8B-B14F-4D97-AF65-F5344CB8AC3E}">
        <p14:creationId xmlns:p14="http://schemas.microsoft.com/office/powerpoint/2010/main" val="2306615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C164A-6BD3-42EA-9458-1ACBF4CF7B89}" type="slidenum">
              <a:rPr lang="en-US" smtClean="0">
                <a:cs typeface="Arial" charset="0"/>
              </a:rPr>
              <a:pPr fontAlgn="base">
                <a:spcBef>
                  <a:spcPct val="0"/>
                </a:spcBef>
                <a:spcAft>
                  <a:spcPct val="0"/>
                </a:spcAft>
                <a:defRPr/>
              </a:pPr>
              <a:t>1</a:t>
            </a:fld>
            <a:endParaRPr lang="en-US" smtClean="0">
              <a:cs typeface="Arial" charset="0"/>
            </a:endParaRPr>
          </a:p>
        </p:txBody>
      </p:sp>
    </p:spTree>
    <p:extLst>
      <p:ext uri="{BB962C8B-B14F-4D97-AF65-F5344CB8AC3E}">
        <p14:creationId xmlns:p14="http://schemas.microsoft.com/office/powerpoint/2010/main" val="407979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2</a:t>
            </a:fld>
            <a:endParaRPr lang="en-US" sz="1200">
              <a:latin typeface="+mn-lt"/>
            </a:endParaRPr>
          </a:p>
        </p:txBody>
      </p:sp>
    </p:spTree>
    <p:extLst>
      <p:ext uri="{BB962C8B-B14F-4D97-AF65-F5344CB8AC3E}">
        <p14:creationId xmlns:p14="http://schemas.microsoft.com/office/powerpoint/2010/main" val="649030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3</a:t>
            </a:fld>
            <a:endParaRPr lang="en-US" sz="1200">
              <a:latin typeface="+mn-lt"/>
            </a:endParaRPr>
          </a:p>
        </p:txBody>
      </p:sp>
    </p:spTree>
    <p:extLst>
      <p:ext uri="{BB962C8B-B14F-4D97-AF65-F5344CB8AC3E}">
        <p14:creationId xmlns:p14="http://schemas.microsoft.com/office/powerpoint/2010/main" val="6630285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4</a:t>
            </a:fld>
            <a:endParaRPr lang="en-US" sz="1200">
              <a:latin typeface="+mn-lt"/>
            </a:endParaRPr>
          </a:p>
        </p:txBody>
      </p:sp>
    </p:spTree>
    <p:extLst>
      <p:ext uri="{BB962C8B-B14F-4D97-AF65-F5344CB8AC3E}">
        <p14:creationId xmlns:p14="http://schemas.microsoft.com/office/powerpoint/2010/main" val="55334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5</a:t>
            </a:fld>
            <a:endParaRPr lang="en-US" sz="1200">
              <a:latin typeface="+mn-lt"/>
            </a:endParaRPr>
          </a:p>
        </p:txBody>
      </p:sp>
    </p:spTree>
    <p:extLst>
      <p:ext uri="{BB962C8B-B14F-4D97-AF65-F5344CB8AC3E}">
        <p14:creationId xmlns:p14="http://schemas.microsoft.com/office/powerpoint/2010/main" val="4109874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6</a:t>
            </a:fld>
            <a:endParaRPr lang="en-US" sz="1200">
              <a:latin typeface="+mn-lt"/>
            </a:endParaRPr>
          </a:p>
        </p:txBody>
      </p:sp>
    </p:spTree>
    <p:extLst>
      <p:ext uri="{BB962C8B-B14F-4D97-AF65-F5344CB8AC3E}">
        <p14:creationId xmlns:p14="http://schemas.microsoft.com/office/powerpoint/2010/main" val="9372723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7</a:t>
            </a:fld>
            <a:endParaRPr lang="en-US" sz="1200">
              <a:latin typeface="+mn-lt"/>
            </a:endParaRPr>
          </a:p>
        </p:txBody>
      </p:sp>
    </p:spTree>
    <p:extLst>
      <p:ext uri="{BB962C8B-B14F-4D97-AF65-F5344CB8AC3E}">
        <p14:creationId xmlns:p14="http://schemas.microsoft.com/office/powerpoint/2010/main" val="3844617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8</a:t>
            </a:fld>
            <a:endParaRPr lang="en-US" sz="1200">
              <a:latin typeface="+mn-lt"/>
            </a:endParaRPr>
          </a:p>
        </p:txBody>
      </p:sp>
    </p:spTree>
    <p:extLst>
      <p:ext uri="{BB962C8B-B14F-4D97-AF65-F5344CB8AC3E}">
        <p14:creationId xmlns:p14="http://schemas.microsoft.com/office/powerpoint/2010/main" val="202535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9</a:t>
            </a:fld>
            <a:endParaRPr lang="en-US" sz="1200">
              <a:latin typeface="+mn-lt"/>
            </a:endParaRPr>
          </a:p>
        </p:txBody>
      </p:sp>
    </p:spTree>
    <p:extLst>
      <p:ext uri="{BB962C8B-B14F-4D97-AF65-F5344CB8AC3E}">
        <p14:creationId xmlns:p14="http://schemas.microsoft.com/office/powerpoint/2010/main" val="3802665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ADA9BFAE-83D2-4797-B202-98CD23D2E321}" type="datetimeFigureOut">
              <a:rPr lang="en-US"/>
              <a:pPr>
                <a:defRPr/>
              </a:pPr>
              <a:t>7/10/2015</a:t>
            </a:fld>
            <a:endParaRPr lang="en-US"/>
          </a:p>
        </p:txBody>
      </p:sp>
      <p:sp>
        <p:nvSpPr>
          <p:cNvPr id="12" name="Footer Placeholder 16"/>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3" name="Slide Number Placeholder 28"/>
          <p:cNvSpPr>
            <a:spLocks noGrp="1"/>
          </p:cNvSpPr>
          <p:nvPr>
            <p:ph type="sldNum" sz="quarter" idx="12"/>
          </p:nvPr>
        </p:nvSpPr>
        <p:spPr>
          <a:xfrm>
            <a:off x="146050" y="6210300"/>
            <a:ext cx="457200" cy="457200"/>
          </a:xfrm>
        </p:spPr>
        <p:txBody>
          <a:bodyPr/>
          <a:lstStyle>
            <a:lvl1pPr>
              <a:defRPr sz="1400">
                <a:solidFill>
                  <a:srgbClr val="FFFFFF"/>
                </a:solidFill>
              </a:defRPr>
            </a:lvl1pPr>
          </a:lstStyle>
          <a:p>
            <a:pPr>
              <a:defRPr/>
            </a:pPr>
            <a:fld id="{9C84F70E-5089-4F04-971C-0AD295B5741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CB049A-460C-4D0E-A8E7-7DB1493F61AE}" type="datetimeFigureOut">
              <a:rPr lang="en-US" smtClean="0"/>
              <a:pPr>
                <a:defRPr/>
              </a:pPr>
              <a:t>7/10/2015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458A245-F378-4DEE-9212-58DBC87F302B}" type="slidenum">
              <a:rPr lang="en-US" smtClean="0"/>
              <a:pPr>
                <a:defRPr/>
              </a:pPr>
              <a:t>‹#›</a:t>
            </a:fld>
            <a:endParaRPr lang="en-US"/>
          </a:p>
        </p:txBody>
      </p:sp>
    </p:spTree>
    <p:extLst>
      <p:ext uri="{BB962C8B-B14F-4D97-AF65-F5344CB8AC3E}">
        <p14:creationId xmlns:p14="http://schemas.microsoft.com/office/powerpoint/2010/main" val="260176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FCB9-7267-4D34-835B-30E4116EB83D}" type="datetimeFigureOut">
              <a:rPr lang="en-US" smtClean="0"/>
              <a:pPr>
                <a:defRPr/>
              </a:pPr>
              <a:t>7/10/2015</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198DC60-A1F4-43A7-8085-D503AA201ED3}" type="slidenum">
              <a:rPr lang="en-US" smtClean="0"/>
              <a:pPr>
                <a:defRPr/>
              </a:pPr>
              <a:t>‹#›</a:t>
            </a:fld>
            <a:endParaRPr lang="en-US"/>
          </a:p>
        </p:txBody>
      </p:sp>
    </p:spTree>
    <p:extLst>
      <p:ext uri="{BB962C8B-B14F-4D97-AF65-F5344CB8AC3E}">
        <p14:creationId xmlns:p14="http://schemas.microsoft.com/office/powerpoint/2010/main" val="42670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10C418-44B4-47E8-9C6A-94FD2C18E635}"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93638C4-8677-41C1-8BD0-6D14623E9498}" type="slidenum">
              <a:rPr lang="en-US" smtClean="0"/>
              <a:pPr>
                <a:defRPr/>
              </a:pPr>
              <a:t>‹#›</a:t>
            </a:fld>
            <a:endParaRPr lang="en-US"/>
          </a:p>
        </p:txBody>
      </p:sp>
    </p:spTree>
    <p:extLst>
      <p:ext uri="{BB962C8B-B14F-4D97-AF65-F5344CB8AC3E}">
        <p14:creationId xmlns:p14="http://schemas.microsoft.com/office/powerpoint/2010/main" val="162563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960F90F-E840-4ED3-B76B-4ABFCB33F87A}"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29CA7B-014D-44C6-82CF-9238C9B801E3}" type="slidenum">
              <a:rPr lang="en-US" smtClean="0"/>
              <a:pPr>
                <a:defRPr/>
              </a:pPr>
              <a:t>‹#›</a:t>
            </a:fld>
            <a:endParaRPr lang="en-US"/>
          </a:p>
        </p:txBody>
      </p:sp>
    </p:spTree>
    <p:extLst>
      <p:ext uri="{BB962C8B-B14F-4D97-AF65-F5344CB8AC3E}">
        <p14:creationId xmlns:p14="http://schemas.microsoft.com/office/powerpoint/2010/main" val="379184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618D95-3A17-47AC-B3D9-1FAF0408BC3A}"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0040422-2F64-4D3E-A191-DFDDDAE460F4}" type="slidenum">
              <a:rPr lang="en-US" smtClean="0"/>
              <a:pPr>
                <a:defRPr/>
              </a:pPr>
              <a:t>‹#›</a:t>
            </a:fld>
            <a:endParaRPr lang="en-US"/>
          </a:p>
        </p:txBody>
      </p:sp>
    </p:spTree>
    <p:extLst>
      <p:ext uri="{BB962C8B-B14F-4D97-AF65-F5344CB8AC3E}">
        <p14:creationId xmlns:p14="http://schemas.microsoft.com/office/powerpoint/2010/main" val="3091854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59D37-D750-4E32-A82C-362D1C12150E}"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A01AD0-A136-4BFF-A9C4-972E3FB38771}" type="slidenum">
              <a:rPr lang="en-US" smtClean="0"/>
              <a:pPr>
                <a:defRPr/>
              </a:pPr>
              <a:t>‹#›</a:t>
            </a:fld>
            <a:endParaRPr lang="en-US"/>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A1960EF1-2C67-4C2A-942E-6DC24938EFA9}" type="datetimeFigureOut">
              <a:rPr lang="en-US"/>
              <a:pPr>
                <a:defRPr/>
              </a:pPr>
              <a:t>7/10/2015</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9AD7B4F3-136D-4449-9171-3ADE689AF33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p:txBody>
          <a:bodyPr/>
          <a:lstStyle>
            <a:lvl1pPr>
              <a:defRPr/>
            </a:lvl1pPr>
          </a:lstStyle>
          <a:p>
            <a:pPr>
              <a:defRPr/>
            </a:pPr>
            <a:fld id="{2157ABE7-BA1F-4F8E-8A57-C65B8DE99E08}" type="datetimeFigureOut">
              <a:rPr lang="en-US"/>
              <a:pPr>
                <a:defRPr/>
              </a:pPr>
              <a:t>7/10/2015</a:t>
            </a:fld>
            <a:endParaRPr lang="en-US"/>
          </a:p>
        </p:txBody>
      </p:sp>
      <p:sp>
        <p:nvSpPr>
          <p:cNvPr id="10" name="Footer Placeholder 5"/>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2" name="Slide Number Placeholder 6"/>
          <p:cNvSpPr>
            <a:spLocks noGrp="1"/>
          </p:cNvSpPr>
          <p:nvPr>
            <p:ph type="sldNum" sz="quarter" idx="12"/>
          </p:nvPr>
        </p:nvSpPr>
        <p:spPr>
          <a:xfrm>
            <a:off x="146050" y="6210300"/>
            <a:ext cx="457200" cy="457200"/>
          </a:xfrm>
        </p:spPr>
        <p:txBody>
          <a:bodyPr/>
          <a:lstStyle>
            <a:lvl1pPr>
              <a:defRPr/>
            </a:lvl1pPr>
          </a:lstStyle>
          <a:p>
            <a:pPr>
              <a:defRPr/>
            </a:pPr>
            <a:fld id="{734E8E7C-6133-447D-BD58-9D33E627600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10" name="Date Placeholder 4"/>
          <p:cNvSpPr>
            <a:spLocks noGrp="1"/>
          </p:cNvSpPr>
          <p:nvPr>
            <p:ph type="dt" sz="half" idx="10"/>
          </p:nvPr>
        </p:nvSpPr>
        <p:spPr/>
        <p:txBody>
          <a:bodyPr/>
          <a:lstStyle>
            <a:lvl1pPr>
              <a:defRPr/>
            </a:lvl1pPr>
          </a:lstStyle>
          <a:p>
            <a:pPr>
              <a:defRPr/>
            </a:pPr>
            <a:fld id="{4B57226D-F93F-45AB-ACE4-C00289EF290D}" type="datetimeFigureOut">
              <a:rPr lang="en-US"/>
              <a:pPr>
                <a:defRPr/>
              </a:pPr>
              <a:t>7/10/2015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E9FFBAF8-81C2-45D5-98B1-D67C2A7C475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AF96BA0A-BCD9-409A-B74E-2C76C2E693F1}"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AAF38C-DB19-4EDC-ABC3-253990355433}" type="slidenum">
              <a:rPr lang="en-US" smtClean="0"/>
              <a:pPr>
                <a:defRPr/>
              </a:pPr>
              <a:t>‹#›</a:t>
            </a:fld>
            <a:endParaRPr lang="en-US"/>
          </a:p>
        </p:txBody>
      </p:sp>
    </p:spTree>
    <p:extLst>
      <p:ext uri="{BB962C8B-B14F-4D97-AF65-F5344CB8AC3E}">
        <p14:creationId xmlns:p14="http://schemas.microsoft.com/office/powerpoint/2010/main" val="11892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78F546F-D3C2-4BBF-9B71-B6C9CF1E3FFF}"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9B02FD6-AFA7-408B-B1B1-1E45315EC65D}" type="slidenum">
              <a:rPr lang="en-US" smtClean="0"/>
              <a:pPr>
                <a:defRPr/>
              </a:pPr>
              <a:t>‹#›</a:t>
            </a:fld>
            <a:endParaRPr lang="en-US"/>
          </a:p>
        </p:txBody>
      </p:sp>
    </p:spTree>
    <p:extLst>
      <p:ext uri="{BB962C8B-B14F-4D97-AF65-F5344CB8AC3E}">
        <p14:creationId xmlns:p14="http://schemas.microsoft.com/office/powerpoint/2010/main" val="1485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E5B90DD-0FCB-43DC-B932-44C4887CA0B8}"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44E0AD8-4AD1-4AAF-80BB-3C2D5BE6417E}" type="slidenum">
              <a:rPr lang="en-US" smtClean="0"/>
              <a:pPr>
                <a:defRPr/>
              </a:pPr>
              <a:t>‹#›</a:t>
            </a:fld>
            <a:endParaRPr lang="en-US"/>
          </a:p>
        </p:txBody>
      </p:sp>
    </p:spTree>
    <p:extLst>
      <p:ext uri="{BB962C8B-B14F-4D97-AF65-F5344CB8AC3E}">
        <p14:creationId xmlns:p14="http://schemas.microsoft.com/office/powerpoint/2010/main" val="47667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349576C-268D-476B-8282-4EFCEC3DA49B}"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851EB14-FFB2-4167-BA84-B20209037143}" type="slidenum">
              <a:rPr lang="en-US" smtClean="0"/>
              <a:pPr>
                <a:defRPr/>
              </a:pPr>
              <a:t>‹#›</a:t>
            </a:fld>
            <a:endParaRPr lang="en-US"/>
          </a:p>
        </p:txBody>
      </p:sp>
    </p:spTree>
    <p:extLst>
      <p:ext uri="{BB962C8B-B14F-4D97-AF65-F5344CB8AC3E}">
        <p14:creationId xmlns:p14="http://schemas.microsoft.com/office/powerpoint/2010/main" val="17421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A1120F3-50CA-4725-BE21-8C63E3E3C4D3}" type="datetimeFigureOut">
              <a:rPr lang="en-US" smtClean="0"/>
              <a:pPr>
                <a:defRPr/>
              </a:pPr>
              <a:t>7/10/2015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16422A57-66A7-42AB-B67A-8C6D165CE814}" type="slidenum">
              <a:rPr lang="en-US" smtClean="0"/>
              <a:pPr>
                <a:defRPr/>
              </a:pPr>
              <a:t>‹#›</a:t>
            </a:fld>
            <a:endParaRPr lang="en-US"/>
          </a:p>
        </p:txBody>
      </p:sp>
    </p:spTree>
    <p:extLst>
      <p:ext uri="{BB962C8B-B14F-4D97-AF65-F5344CB8AC3E}">
        <p14:creationId xmlns:p14="http://schemas.microsoft.com/office/powerpoint/2010/main" val="3535770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a:spLocks noGrp="1"/>
          </p:cNvSpPr>
          <p:nvPr>
            <p:ph type="dt" sz="half" idx="2"/>
          </p:nvPr>
        </p:nvSpPr>
        <p:spPr>
          <a:xfrm>
            <a:off x="6172200" y="6191250"/>
            <a:ext cx="2476500" cy="476250"/>
          </a:xfrm>
          <a:prstGeom prst="rect">
            <a:avLst/>
          </a:prstGeom>
        </p:spPr>
        <p:txBody>
          <a:bodyPr anchor="ctr" anchorCtr="0"/>
          <a:lstStyle>
            <a:lvl1pPr algn="r" fontAlgn="auto">
              <a:spcBef>
                <a:spcPts val="0"/>
              </a:spcBef>
              <a:spcAft>
                <a:spcPts val="0"/>
              </a:spcAft>
              <a:defRPr sz="1400">
                <a:solidFill>
                  <a:schemeClr val="tx2"/>
                </a:solidFill>
                <a:latin typeface="+mn-lt"/>
                <a:cs typeface="+mn-cs"/>
              </a:defRPr>
            </a:lvl1pPr>
          </a:lstStyle>
          <a:p>
            <a:pPr>
              <a:defRPr/>
            </a:pPr>
            <a:fld id="{BE2F1EF8-B85D-41F1-892E-EDB770E4E6D2}" type="datetimeFigureOut">
              <a:rPr lang="en-US"/>
              <a:pPr>
                <a:defRPr/>
              </a:pPr>
              <a:t>7/10/2015</a:t>
            </a:fld>
            <a:endParaRPr lang="en-US"/>
          </a:p>
        </p:txBody>
      </p:sp>
      <p:sp>
        <p:nvSpPr>
          <p:cNvPr id="15" name="Footer Placeholder 5"/>
          <p:cNvSpPr>
            <a:spLocks noGrp="1"/>
          </p:cNvSpPr>
          <p:nvPr>
            <p:ph type="ftr" sz="quarter" idx="3"/>
          </p:nvPr>
        </p:nvSpPr>
        <p:spPr>
          <a:xfrm>
            <a:off x="914400" y="6172200"/>
            <a:ext cx="3886200" cy="457200"/>
          </a:xfrm>
          <a:prstGeom prst="rect">
            <a:avLst/>
          </a:prstGeom>
        </p:spPr>
        <p:txBody>
          <a:bodyPr anchor="ctr" anchorCtr="0"/>
          <a:lstStyle>
            <a:lvl1pPr fontAlgn="auto">
              <a:spcBef>
                <a:spcPts val="0"/>
              </a:spcBef>
              <a:spcAft>
                <a:spcPts val="0"/>
              </a:spcAft>
              <a:defRPr sz="1400">
                <a:solidFill>
                  <a:schemeClr val="tx2"/>
                </a:solidFill>
                <a:latin typeface="+mn-lt"/>
                <a:cs typeface="+mn-cs"/>
              </a:defRPr>
            </a:lvl1pPr>
          </a:lstStyle>
          <a:p>
            <a:pPr>
              <a:defRPr/>
            </a:pPr>
            <a:endParaRPr lang="en-US"/>
          </a:p>
        </p:txBody>
      </p:sp>
      <p:sp>
        <p:nvSpPr>
          <p:cNvPr id="16" name="Slide Number Placeholder 6"/>
          <p:cNvSpPr>
            <a:spLocks noGrp="1"/>
          </p:cNvSpPr>
          <p:nvPr>
            <p:ph type="sldNum" sz="quarter" idx="4"/>
          </p:nvPr>
        </p:nvSpPr>
        <p:spPr>
          <a:xfrm>
            <a:off x="146050" y="6208713"/>
            <a:ext cx="457200" cy="457200"/>
          </a:xfrm>
          <a:prstGeom prst="ellipse">
            <a:avLst/>
          </a:prstGeom>
          <a:solidFill>
            <a:schemeClr val="accent1"/>
          </a:solidFill>
        </p:spPr>
        <p:txBody>
          <a:bodyPr wrap="none" lIns="0" tIns="0" rIns="0" bIns="0" anchor="ctr" anchorCtr="1">
            <a:noAutofit/>
          </a:bodyPr>
          <a:lstStyle>
            <a:lvl1pPr algn="ctr" fontAlgn="auto">
              <a:spcBef>
                <a:spcPts val="0"/>
              </a:spcBef>
              <a:spcAft>
                <a:spcPts val="0"/>
              </a:spcAft>
              <a:defRPr sz="1400">
                <a:solidFill>
                  <a:srgbClr val="FFFFFF"/>
                </a:solidFill>
                <a:latin typeface="+mj-lt"/>
                <a:ea typeface="+mj-ea"/>
                <a:cs typeface="+mj-cs"/>
              </a:defRPr>
            </a:lvl1pPr>
          </a:lstStyle>
          <a:p>
            <a:pPr>
              <a:defRPr/>
            </a:pPr>
            <a:fld id="{102030CD-2A86-468B-ADA5-80134B531A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txStyles>
    <p:titleStyle>
      <a:lvl1pPr algn="l" rtl="0" eaLnBrk="0" fontAlgn="base" hangingPunct="0">
        <a:spcBef>
          <a:spcPct val="0"/>
        </a:spcBef>
        <a:spcAft>
          <a:spcPct val="0"/>
        </a:spcAft>
        <a:defRPr sz="4000" kern="12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pPr>
              <a:defRPr/>
            </a:pPr>
            <a:fld id="{E0D29241-E0C3-4D4C-A26A-6146B134CE7A}" type="datetimeFigureOut">
              <a:rPr lang="en-US" smtClean="0"/>
              <a:pPr>
                <a:defRPr/>
              </a:pPr>
              <a:t>7/10/2015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pPr>
              <a:defRPr/>
            </a:pPr>
            <a:fld id="{83666D1D-DC91-4487-A45E-50BAED05E380}" type="slidenum">
              <a:rPr lang="en-US" smtClean="0"/>
              <a:pPr>
                <a:defRPr/>
              </a:pPr>
              <a:t>‹#›</a:t>
            </a:fld>
            <a:endParaRPr lang="en-US" dirty="0"/>
          </a:p>
        </p:txBody>
      </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idx="4294967295"/>
          </p:nvPr>
        </p:nvSpPr>
        <p:spPr>
          <a:xfrm>
            <a:off x="228600" y="3124200"/>
            <a:ext cx="7772400" cy="1143000"/>
          </a:xfrm>
        </p:spPr>
        <p:txBody>
          <a:bodyPr bIns="91440" anchor="b">
            <a:normAutofit fontScale="90000"/>
          </a:bodyPr>
          <a:lstStyle/>
          <a:p>
            <a:pPr eaLnBrk="1" hangingPunct="1">
              <a:defRPr/>
            </a:pPr>
            <a:r>
              <a:rPr lang="en-US" sz="4800" dirty="0" smtClean="0">
                <a:solidFill>
                  <a:schemeClr val="tx1"/>
                </a:solidFill>
              </a:rPr>
              <a:t>Decision Trees</a:t>
            </a:r>
            <a:r>
              <a:rPr lang="en-US" sz="4800" dirty="0">
                <a:solidFill>
                  <a:schemeClr val="tx1"/>
                </a:solidFill>
              </a:rPr>
              <a:t> </a:t>
            </a:r>
            <a:r>
              <a:rPr lang="en-US" sz="4800" dirty="0" smtClean="0">
                <a:solidFill>
                  <a:schemeClr val="tx1"/>
                </a:solidFill>
              </a:rPr>
              <a:t>Using JMP</a:t>
            </a:r>
            <a:br>
              <a:rPr lang="en-US" sz="4800" dirty="0" smtClean="0">
                <a:solidFill>
                  <a:schemeClr val="tx1"/>
                </a:solidFill>
              </a:rPr>
            </a:br>
            <a:r>
              <a:rPr lang="en-US" sz="4800" dirty="0" smtClean="0">
                <a:solidFill>
                  <a:schemeClr val="tx1"/>
                </a:solidFill>
              </a:rPr>
              <a:t>Part 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76200" y="1524000"/>
            <a:ext cx="8839200" cy="4495800"/>
          </a:xfrm>
          <a:ln>
            <a:noFill/>
          </a:ln>
        </p:spPr>
        <p:txBody>
          <a:bodyPr>
            <a:normAutofit/>
          </a:bodyPr>
          <a:lstStyle/>
          <a:p>
            <a:pPr eaLnBrk="1" hangingPunct="1"/>
            <a:r>
              <a:rPr lang="en-US" sz="2400" dirty="0" smtClean="0"/>
              <a:t>To </a:t>
            </a:r>
            <a:r>
              <a:rPr lang="en-US" sz="2400" dirty="0"/>
              <a:t>prepare for our next split, we click on the grey arrow next to Candidates for the node on the left to see that the largest </a:t>
            </a:r>
            <a:r>
              <a:rPr lang="en-US" sz="2400" dirty="0" err="1"/>
              <a:t>LogWorth</a:t>
            </a:r>
            <a:r>
              <a:rPr lang="en-US" sz="2400" dirty="0"/>
              <a:t> value is for College.</a:t>
            </a:r>
          </a:p>
          <a:p>
            <a:pPr eaLnBrk="1" hangingPunct="1"/>
            <a:endParaRPr lang="en-US" sz="2400" dirty="0"/>
          </a:p>
          <a:p>
            <a:pPr eaLnBrk="1" hangingPunct="1"/>
            <a:r>
              <a:rPr lang="en-US" sz="2400" dirty="0"/>
              <a:t>Click Split to create additional nodes in the tree</a:t>
            </a:r>
            <a:r>
              <a:rPr lang="en-US" sz="2400" dirty="0" smtClean="0"/>
              <a:t>.</a:t>
            </a:r>
            <a:endParaRPr lang="en-US" sz="2400" dirty="0"/>
          </a:p>
          <a:p>
            <a:pPr eaLnBrk="1" hangingPunct="1"/>
            <a:endParaRPr lang="en-US" sz="24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3629025"/>
            <a:ext cx="7315200" cy="315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2676907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20782" y="1524000"/>
            <a:ext cx="8839200" cy="762000"/>
          </a:xfrm>
          <a:ln>
            <a:noFill/>
          </a:ln>
        </p:spPr>
        <p:txBody>
          <a:bodyPr>
            <a:normAutofit/>
          </a:bodyPr>
          <a:lstStyle/>
          <a:p>
            <a:pPr eaLnBrk="1" hangingPunct="1"/>
            <a:r>
              <a:rPr lang="en-US" sz="2600" dirty="0"/>
              <a:t>Notice that the R^2 has increased from </a:t>
            </a:r>
            <a:r>
              <a:rPr lang="en-US" sz="2600" dirty="0" smtClean="0"/>
              <a:t>0.334 to 0.553.</a:t>
            </a:r>
          </a:p>
          <a:p>
            <a:pPr eaLnBrk="1" hangingPunct="1"/>
            <a:endParaRPr lang="en-US" sz="2400" dirty="0"/>
          </a:p>
          <a:p>
            <a:pPr eaLnBrk="1" hangingPunct="1"/>
            <a:endParaRPr lang="en-US" sz="2400" dirty="0" smtClean="0"/>
          </a:p>
          <a:p>
            <a:pPr eaLnBrk="1" hangingPunct="1"/>
            <a:endParaRPr lang="en-US" sz="2400" dirty="0" smtClean="0"/>
          </a:p>
          <a:p>
            <a:pPr eaLnBrk="1" hangingPunct="1"/>
            <a:endParaRPr lang="en-US" sz="2600" dirty="0"/>
          </a:p>
          <a:p>
            <a:pPr eaLnBrk="1" hangingPunct="1"/>
            <a:endParaRPr lang="en-US" sz="2400" dirty="0"/>
          </a:p>
          <a:p>
            <a:pPr eaLnBrk="1" hangingPunct="1"/>
            <a:endParaRPr lang="en-US" sz="2400" dirty="0" smtClean="0"/>
          </a:p>
          <a:p>
            <a:pPr eaLnBrk="1" hangingPunct="1"/>
            <a:endParaRPr lang="en-US" sz="2400" dirty="0"/>
          </a:p>
          <a:p>
            <a:pPr eaLnBrk="1" hangingPunct="1"/>
            <a:endParaRPr lang="en-US" sz="2400" dirty="0" smtClean="0"/>
          </a:p>
          <a:p>
            <a:pPr eaLnBrk="1" hangingPunct="1"/>
            <a:endParaRPr lang="en-US" sz="2400" dirty="0" smtClean="0"/>
          </a:p>
          <a:p>
            <a:pPr eaLnBrk="1" hangingPunct="1"/>
            <a:endParaRPr lang="en-US" sz="2400" dirty="0" smtClean="0"/>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3200400"/>
            <a:ext cx="5105400"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133600"/>
            <a:ext cx="3547126"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
        <p:nvSpPr>
          <p:cNvPr id="2" name="TextBox 1"/>
          <p:cNvSpPr txBox="1"/>
          <p:nvPr/>
        </p:nvSpPr>
        <p:spPr>
          <a:xfrm>
            <a:off x="152400" y="3124200"/>
            <a:ext cx="3657600" cy="3693319"/>
          </a:xfrm>
          <a:prstGeom prst="rect">
            <a:avLst/>
          </a:prstGeom>
          <a:noFill/>
        </p:spPr>
        <p:txBody>
          <a:bodyPr wrap="square" rtlCol="0">
            <a:spAutoFit/>
          </a:bodyPr>
          <a:lstStyle/>
          <a:p>
            <a:pPr eaLnBrk="1" hangingPunct="1"/>
            <a:r>
              <a:rPr lang="en-US" sz="2600" dirty="0"/>
              <a:t>We have now split on College and the 89 students have been split into two groups – 62 from Business, Liberal Arts, Sciences, and Engineering and 27 from Social </a:t>
            </a:r>
            <a:r>
              <a:rPr lang="en-US" sz="2600" dirty="0" smtClean="0"/>
              <a:t>Sciences.</a:t>
            </a:r>
            <a:endParaRPr lang="en-US" sz="2600" dirty="0"/>
          </a:p>
        </p:txBody>
      </p:sp>
      <p:sp>
        <p:nvSpPr>
          <p:cNvPr id="4" name="TextBox 3"/>
          <p:cNvSpPr txBox="1"/>
          <p:nvPr/>
        </p:nvSpPr>
        <p:spPr>
          <a:xfrm>
            <a:off x="3733800" y="4953000"/>
            <a:ext cx="5410200" cy="1938992"/>
          </a:xfrm>
          <a:prstGeom prst="rect">
            <a:avLst/>
          </a:prstGeom>
          <a:noFill/>
        </p:spPr>
        <p:txBody>
          <a:bodyPr wrap="square" rtlCol="0">
            <a:spAutoFit/>
          </a:bodyPr>
          <a:lstStyle/>
          <a:p>
            <a:pPr eaLnBrk="1" hangingPunct="1"/>
            <a:r>
              <a:rPr lang="en-US" sz="2400" dirty="0"/>
              <a:t>Of the 62 students, 61 of them actually returned. This implies that we probably don’t want to split on this node anymore since we would probably be modeling noise.</a:t>
            </a:r>
          </a:p>
        </p:txBody>
      </p:sp>
    </p:spTree>
    <p:extLst>
      <p:ext uri="{BB962C8B-B14F-4D97-AF65-F5344CB8AC3E}">
        <p14:creationId xmlns:p14="http://schemas.microsoft.com/office/powerpoint/2010/main" val="24907438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600200"/>
            <a:ext cx="8839200" cy="4495800"/>
          </a:xfrm>
          <a:ln>
            <a:noFill/>
          </a:ln>
        </p:spPr>
        <p:txBody>
          <a:bodyPr>
            <a:noAutofit/>
          </a:bodyPr>
          <a:lstStyle/>
          <a:p>
            <a:pPr eaLnBrk="1" hangingPunct="1"/>
            <a:r>
              <a:rPr lang="en-US" sz="2700" dirty="0" smtClean="0"/>
              <a:t>Since our </a:t>
            </a:r>
            <a:r>
              <a:rPr lang="en-US" sz="2700" dirty="0" err="1" smtClean="0"/>
              <a:t>Prob</a:t>
            </a:r>
            <a:r>
              <a:rPr lang="en-US" sz="2700" dirty="0" smtClean="0"/>
              <a:t> values for the College node on the left are .0194 and .9806, we predict that all 62 students will return. The 61 students are correctly predicted and the 1 student in incorrectly predicted.</a:t>
            </a:r>
          </a:p>
          <a:p>
            <a:pPr eaLnBrk="1" hangingPunct="1"/>
            <a:r>
              <a:rPr lang="en-US" sz="2700" dirty="0" smtClean="0"/>
              <a:t>Since our </a:t>
            </a:r>
            <a:r>
              <a:rPr lang="en-US" sz="2700" dirty="0" err="1" smtClean="0"/>
              <a:t>Prob</a:t>
            </a:r>
            <a:r>
              <a:rPr lang="en-US" sz="2700" dirty="0" smtClean="0"/>
              <a:t> values for the College node on the right are .4007 and .5992, we predict that all 27 students will return. The 11 students are incorrectly predicted and the 16 students are correctly predicted.</a:t>
            </a:r>
          </a:p>
          <a:p>
            <a:pPr eaLnBrk="1" hangingPunct="1"/>
            <a:r>
              <a:rPr lang="en-US" sz="2700" dirty="0" smtClean="0"/>
              <a:t>Of the students predicted not to return, a total of 12 (1+11) are incorrectly predicted to return and a total of 77 (61+11) are correctly predicted to return. </a:t>
            </a:r>
            <a:endParaRPr lang="en-US" sz="2700" dirty="0"/>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368738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76200" y="1524000"/>
            <a:ext cx="8839200" cy="4495800"/>
          </a:xfrm>
          <a:ln>
            <a:noFill/>
          </a:ln>
        </p:spPr>
        <p:txBody>
          <a:bodyPr>
            <a:normAutofit/>
          </a:bodyPr>
          <a:lstStyle/>
          <a:p>
            <a:pPr eaLnBrk="1" hangingPunct="1"/>
            <a:r>
              <a:rPr lang="en-US" sz="2800" dirty="0" smtClean="0"/>
              <a:t>We still correctly predict that the 11 students with a GPA less than 1.0159 will not return. </a:t>
            </a:r>
          </a:p>
          <a:p>
            <a:pPr eaLnBrk="1" hangingPunct="1"/>
            <a:r>
              <a:rPr lang="en-US" sz="2800" dirty="0" smtClean="0"/>
              <a:t>Therefore, our misclassification rate is still .12. </a:t>
            </a:r>
            <a:endParaRPr lang="en-US" sz="2800"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048000"/>
            <a:ext cx="57150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6657248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88900" y="1524000"/>
            <a:ext cx="8839200" cy="4495800"/>
          </a:xfrm>
        </p:spPr>
        <p:txBody>
          <a:bodyPr>
            <a:normAutofit/>
          </a:bodyPr>
          <a:lstStyle/>
          <a:p>
            <a:pPr eaLnBrk="1" hangingPunct="1"/>
            <a:r>
              <a:rPr lang="en-US" sz="2500" dirty="0"/>
              <a:t>The largest </a:t>
            </a:r>
            <a:r>
              <a:rPr lang="en-US" sz="2500" dirty="0" err="1"/>
              <a:t>LogWorth</a:t>
            </a:r>
            <a:r>
              <a:rPr lang="en-US" sz="2500" dirty="0"/>
              <a:t> for the node on the left is Attends Office Hours with a value of 0.5987. The largest </a:t>
            </a:r>
            <a:r>
              <a:rPr lang="en-US" sz="2500" dirty="0" err="1"/>
              <a:t>LogWorth</a:t>
            </a:r>
            <a:r>
              <a:rPr lang="en-US" sz="2500" dirty="0"/>
              <a:t> for the other node is for GPA with a value of 1.9195</a:t>
            </a:r>
            <a:r>
              <a:rPr lang="en-US" sz="2500" dirty="0" smtClean="0"/>
              <a:t>.</a:t>
            </a:r>
            <a:endParaRPr lang="en-US" sz="25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113" y="2971800"/>
            <a:ext cx="8713787" cy="372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4907438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47469" y="1638300"/>
            <a:ext cx="8839200" cy="4495800"/>
          </a:xfrm>
        </p:spPr>
        <p:txBody>
          <a:bodyPr>
            <a:normAutofit/>
          </a:bodyPr>
          <a:lstStyle/>
          <a:p>
            <a:pPr eaLnBrk="1" hangingPunct="1"/>
            <a:r>
              <a:rPr lang="en-US" sz="2400" dirty="0" smtClean="0"/>
              <a:t>If </a:t>
            </a:r>
            <a:r>
              <a:rPr lang="en-US" sz="2400" dirty="0"/>
              <a:t>we click on Split, we will split on GPA from the node on the right.</a:t>
            </a:r>
          </a:p>
          <a:p>
            <a:pPr eaLnBrk="1" hangingPunct="1"/>
            <a:r>
              <a:rPr lang="en-US" sz="2400" dirty="0" smtClean="0"/>
              <a:t>Notice </a:t>
            </a:r>
            <a:r>
              <a:rPr lang="en-US" sz="2400" dirty="0"/>
              <a:t>that the R^2 has increased from </a:t>
            </a:r>
            <a:r>
              <a:rPr lang="en-US" sz="2400" dirty="0" smtClean="0"/>
              <a:t>0.553 to 0.640.</a:t>
            </a:r>
            <a:endParaRPr lang="en-US" sz="2400" dirty="0"/>
          </a:p>
          <a:p>
            <a:pPr eaLnBrk="1" hangingPunct="1"/>
            <a:endParaRPr lang="en-US" sz="2400" dirty="0" smtClean="0"/>
          </a:p>
          <a:p>
            <a:pPr eaLnBrk="1" hangingPunct="1"/>
            <a:endParaRPr lang="en-US" sz="2400" dirty="0" smtClean="0"/>
          </a:p>
          <a:p>
            <a:pPr eaLnBrk="1" hangingPunct="1"/>
            <a:endParaRPr lang="en-US" sz="1400" dirty="0"/>
          </a:p>
          <a:p>
            <a:pPr eaLnBrk="1" hangingPunct="1"/>
            <a:r>
              <a:rPr lang="en-US" sz="2400" dirty="0" smtClean="0"/>
              <a:t>We </a:t>
            </a:r>
            <a:r>
              <a:rPr lang="en-US" sz="2400" dirty="0"/>
              <a:t>have now split on GPA and the 27 students have been split into two groups – 22 with GPA &lt; 3.62 and 5 with GPA &gt;= 3.62</a:t>
            </a:r>
            <a:r>
              <a:rPr lang="en-US" sz="2400" dirty="0" smtClean="0"/>
              <a:t>.</a:t>
            </a:r>
            <a:endParaRPr lang="en-US" sz="2400" dirty="0"/>
          </a:p>
        </p:txBody>
      </p:sp>
      <p:pic>
        <p:nvPicPr>
          <p:cNvPr id="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4876800"/>
            <a:ext cx="4648200" cy="1861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2860964"/>
            <a:ext cx="3410262"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6874443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752600"/>
            <a:ext cx="8839200" cy="4495800"/>
          </a:xfrm>
        </p:spPr>
        <p:txBody>
          <a:bodyPr>
            <a:noAutofit/>
          </a:bodyPr>
          <a:lstStyle/>
          <a:p>
            <a:pPr eaLnBrk="1" hangingPunct="1"/>
            <a:r>
              <a:rPr lang="en-US" sz="3000" dirty="0" smtClean="0"/>
              <a:t>Of </a:t>
            </a:r>
            <a:r>
              <a:rPr lang="en-US" sz="3000" dirty="0"/>
              <a:t>the </a:t>
            </a:r>
            <a:r>
              <a:rPr lang="en-US" sz="3000" dirty="0" smtClean="0"/>
              <a:t>5 students with GPA &gt;= 3.62 from the Social Sciences College, all 5 of </a:t>
            </a:r>
            <a:r>
              <a:rPr lang="en-US" sz="3000" dirty="0"/>
              <a:t>them </a:t>
            </a:r>
            <a:r>
              <a:rPr lang="en-US" sz="3000" dirty="0" smtClean="0"/>
              <a:t>actually did not return. We can hypothesize that they did well academically their freshmen year and decided to transfer to a better school.</a:t>
            </a:r>
          </a:p>
          <a:p>
            <a:pPr eaLnBrk="1" hangingPunct="1"/>
            <a:r>
              <a:rPr lang="en-US" sz="3000" dirty="0" smtClean="0"/>
              <a:t>An option might be to offer these students an “Honors Program” to try to challenge them more and possibly retain more of them. </a:t>
            </a:r>
          </a:p>
          <a:p>
            <a:pPr eaLnBrk="1" hangingPunct="1"/>
            <a:r>
              <a:rPr lang="en-US" sz="3000" dirty="0" smtClean="0"/>
              <a:t>Since this is a pure node, no additional splits will occur.</a:t>
            </a:r>
            <a:endParaRPr lang="en-US" sz="3000" dirty="0"/>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4248695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76200" y="1600200"/>
            <a:ext cx="8839200" cy="4495800"/>
          </a:xfrm>
        </p:spPr>
        <p:txBody>
          <a:bodyPr>
            <a:normAutofit/>
          </a:bodyPr>
          <a:lstStyle/>
          <a:p>
            <a:pPr eaLnBrk="1" hangingPunct="1"/>
            <a:r>
              <a:rPr lang="en-US" sz="2200" dirty="0" smtClean="0"/>
              <a:t>We now have 16 (11+5) students correctly predicted to not return. We also have 77 (61+16) students correctly predicted to return. We have 7 (6+1) students incorrectly predicted to not return. </a:t>
            </a:r>
          </a:p>
          <a:p>
            <a:pPr eaLnBrk="1" hangingPunct="1"/>
            <a:endParaRPr lang="en-US" sz="2200" dirty="0" smtClean="0"/>
          </a:p>
          <a:p>
            <a:pPr eaLnBrk="1" hangingPunct="1"/>
            <a:r>
              <a:rPr lang="en-US" sz="2200" dirty="0" smtClean="0"/>
              <a:t>This means that our misclassification </a:t>
            </a:r>
            <a:r>
              <a:rPr lang="en-US" sz="2200" dirty="0"/>
              <a:t>rate </a:t>
            </a:r>
            <a:r>
              <a:rPr lang="en-US" sz="2200" dirty="0" smtClean="0"/>
              <a:t>is now 0.07 </a:t>
            </a:r>
            <a:r>
              <a:rPr lang="en-US" sz="2200" dirty="0"/>
              <a:t>as 7 out of 100 records were not classified correctly</a:t>
            </a:r>
            <a:r>
              <a:rPr lang="en-US" sz="2200" dirty="0" smtClean="0"/>
              <a:t>.</a:t>
            </a:r>
            <a:endParaRPr lang="en-US" sz="2200"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3880463"/>
            <a:ext cx="5410200" cy="290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17351657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5_Equity">
      <a:majorFont>
        <a:latin typeface=""/>
        <a:ea typeface=""/>
        <a:cs typeface=""/>
      </a:majorFont>
      <a:minorFont>
        <a:latin typeface="Franklin Gothic Book"/>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11947</TotalTime>
  <Words>528</Words>
  <Application>Microsoft Office PowerPoint</Application>
  <PresentationFormat>On-screen Show (4:3)</PresentationFormat>
  <Paragraphs>50</Paragraphs>
  <Slides>9</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Franklin Gothic Book</vt:lpstr>
      <vt:lpstr>Wingdings 2</vt:lpstr>
      <vt:lpstr>5_Equity</vt:lpstr>
      <vt:lpstr>Villanova</vt:lpstr>
      <vt:lpstr>Decision Trees Using JMP Part 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 Classification and Regression Trees</dc:title>
  <dc:subject>Data Mining for Business Intelligence</dc:subject>
  <dc:creator>Shmueli &amp; Bruce</dc:creator>
  <cp:lastModifiedBy>Robert Nydick</cp:lastModifiedBy>
  <cp:revision>129</cp:revision>
  <cp:lastPrinted>2013-10-26T23:52:39Z</cp:lastPrinted>
  <dcterms:created xsi:type="dcterms:W3CDTF">2008-12-06T13:38:17Z</dcterms:created>
  <dcterms:modified xsi:type="dcterms:W3CDTF">2015-07-10T16:37:47Z</dcterms:modified>
</cp:coreProperties>
</file>